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16" r:id="rId3"/>
    <p:sldId id="1021" r:id="rId4"/>
    <p:sldId id="1022" r:id="rId5"/>
    <p:sldId id="1023" r:id="rId6"/>
    <p:sldId id="1020" r:id="rId7"/>
    <p:sldId id="1017" r:id="rId8"/>
    <p:sldId id="1018" r:id="rId9"/>
    <p:sldId id="1019" r:id="rId10"/>
    <p:sldId id="1024" r:id="rId11"/>
    <p:sldId id="1026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Wonderful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句子描述的是一般事实，用一般现在时，主语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是第三人称单数，所以用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是一般过去时，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形式，均不正确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句子描述秋天的情况，用一般现在时，主语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是复数，所以用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是过去式和过去分词，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是第三人称单数形式，均不正确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5608" y="39422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这里讲述的还是北半球的冬季，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比较合理。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3038" y="458507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afternoon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在下午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用于具体的时间点，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用于具体的某一天或某一天的上午、下午或晚上等，这里是泛指下午，用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9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274" y="84594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表示南半球的国家也有同样的季节，只是时间不同，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更多的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，都不符合此处意思。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68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竞赛1.eps" descr="id:2147491669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006" y="748992"/>
            <a:ext cx="3600400" cy="591776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连线。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剑桥少儿英语样板题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0646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Here’s a photo of me and my friends in the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park,Miss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Fox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Oh,yes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Who’s that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with the cats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name’s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</a:t>
            </a:r>
            <a:r>
              <a:rPr lang="en-US" altLang="zh-CN" b="1" dirty="0" err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holding one cat in his arms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 loves </a:t>
            </a: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animals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good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see the line</a:t>
            </a:r>
            <a:r>
              <a:rPr lang="zh-CN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an example</a:t>
            </a:r>
            <a:r>
              <a:rPr lang="en-US" altLang="zh-CN" b="1" spc="-100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you listen and draw lines</a:t>
            </a:r>
            <a:r>
              <a:rPr lang="en-US" altLang="zh-CN" b="1" spc="-100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574" y="764704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girl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behind the tree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funny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name’s Lucy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what’s Lucy doing behind that tree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know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a game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there’s Jill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got some bread in her hand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she giving it to the ducks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Jill loves ducks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48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a great kite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Yes,that’s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Dan’s kite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Dan the boy in the red shirt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Yes,that’s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person is reading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her name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with the book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my friend Ann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 is Ann’s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90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what’s that boy’s name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on the bike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Nick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Nick is in my class at school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got a nice bike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2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know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new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loves it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993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tf278a.jpg" descr="id:2147495262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2838" y="931084"/>
            <a:ext cx="7128792" cy="5306228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3430910" y="1291124"/>
            <a:ext cx="2448272" cy="7920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333074" y="2659276"/>
            <a:ext cx="2160240" cy="7920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333074" y="3055320"/>
            <a:ext cx="879011" cy="9393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7262966" y="3171478"/>
            <a:ext cx="1871491" cy="9393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989220" y="3022568"/>
            <a:ext cx="1202330" cy="1453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11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竞赛2.eps" descr="id:21474917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760203"/>
            <a:ext cx="4921076" cy="58056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410710" indent="-4410710" algn="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剑桥少儿英语考试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countries there are four seasons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is about three months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and then a new season comes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6048"/>
            <a:ext cx="11485848" cy="3888500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north of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planet,summer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does not get dark until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o’clock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September it gets cold and the trees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comes in December when it is very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winter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gets dark at about 4 o’clock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March the weather gets warm and plants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植物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season is spring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8543478" y="679696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begins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396719" y="2028606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lose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311230" y="2670092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cold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480346" y="3317472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in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503828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099175" algn="l"/>
                <a:tab pos="6365875" algn="l"/>
                <a:tab pos="681831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099175" algn="l"/>
                <a:tab pos="6365875" algn="l"/>
                <a:tab pos="681831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	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099175" algn="l"/>
                <a:tab pos="6365875" algn="l"/>
                <a:tab pos="681831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5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south of the planet the countries have the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summer in December and winter in June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99572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099175" algn="l"/>
                <a:tab pos="6365875" algn="l"/>
                <a:tab pos="681831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099175" algn="l"/>
                <a:tab pos="6365875" algn="l"/>
                <a:tab pos="681831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	3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099175" algn="l"/>
                <a:tab pos="6365875" algn="l"/>
                <a:tab pos="681831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5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59502" y="878502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same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122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810</Words>
  <Application>Microsoft Office PowerPoint</Application>
  <PresentationFormat>自定义</PresentationFormat>
  <Paragraphs>50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366</cp:revision>
  <dcterms:created xsi:type="dcterms:W3CDTF">2020-11-06T05:24:00Z</dcterms:created>
  <dcterms:modified xsi:type="dcterms:W3CDTF">2025-06-30T08:06:00Z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